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  <p:sldId id="283" r:id="rId19"/>
    <p:sldId id="284" r:id="rId20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Semi-Automated Image Segmentation using the Watershed Algorithm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FC7D0-B538-4BEE-A63F-48A8A3F0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" b="2730"/>
          <a:stretch/>
        </p:blipFill>
        <p:spPr>
          <a:xfrm flipH="1">
            <a:off x="-2" y="0"/>
            <a:ext cx="4319587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93556"/>
            <a:ext cx="41286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Automated Face Detection using </a:t>
            </a:r>
            <a:r>
              <a:rPr lang="en-US" sz="135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Haar</a:t>
            </a:r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 Cascades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538-6734-461D-8C70-9482A66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8" r="2017" b="9000"/>
          <a:stretch/>
        </p:blipFill>
        <p:spPr>
          <a:xfrm>
            <a:off x="1" y="-1"/>
            <a:ext cx="4319586" cy="35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2307</TotalTime>
  <Words>220</Words>
  <Application>Microsoft Office PowerPoint</Application>
  <PresentationFormat>Custom</PresentationFormat>
  <Paragraphs>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112</cp:revision>
  <dcterms:created xsi:type="dcterms:W3CDTF">2019-04-02T00:55:04Z</dcterms:created>
  <dcterms:modified xsi:type="dcterms:W3CDTF">2020-05-29T03:40:25Z</dcterms:modified>
</cp:coreProperties>
</file>